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4"/>
  </p:notesMasterIdLst>
  <p:handoutMasterIdLst>
    <p:handoutMasterId r:id="rId5"/>
  </p:handoutMasterIdLst>
  <p:sldIdLst>
    <p:sldId id="378" r:id="rId2"/>
    <p:sldId id="379" r:id="rId3"/>
  </p:sldIdLst>
  <p:sldSz cx="12190413" cy="6859588"/>
  <p:notesSz cx="6858000" cy="9144000"/>
  <p:custDataLst>
    <p:tags r:id="rId6"/>
  </p:custDataLst>
  <p:defaultTextStyle>
    <a:defPPr>
      <a:defRPr lang="en-US"/>
    </a:defPPr>
    <a:lvl1pPr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1pPr>
    <a:lvl2pPr marL="457189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377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566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754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5943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6pPr>
    <a:lvl7pPr marL="2743131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7pPr>
    <a:lvl8pPr marL="3200320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8pPr>
    <a:lvl9pPr marL="3657509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79">
          <p15:clr>
            <a:srgbClr val="A4A3A4"/>
          </p15:clr>
        </p15:guide>
        <p15:guide id="2" orient="horz" pos="2696">
          <p15:clr>
            <a:srgbClr val="A4A3A4"/>
          </p15:clr>
        </p15:guide>
        <p15:guide id="3" orient="horz" pos="1682">
          <p15:clr>
            <a:srgbClr val="A4A3A4"/>
          </p15:clr>
        </p15:guide>
        <p15:guide id="4" orient="horz" pos="1790">
          <p15:clr>
            <a:srgbClr val="A4A3A4"/>
          </p15:clr>
        </p15:guide>
        <p15:guide id="5" orient="horz" pos="1360">
          <p15:clr>
            <a:srgbClr val="A4A3A4"/>
          </p15:clr>
        </p15:guide>
        <p15:guide id="6" pos="2934">
          <p15:clr>
            <a:srgbClr val="A4A3A4"/>
          </p15:clr>
        </p15:guide>
        <p15:guide id="7" pos="5375">
          <p15:clr>
            <a:srgbClr val="A4A3A4"/>
          </p15:clr>
        </p15:guide>
        <p15:guide id="8" pos="4099">
          <p15:clr>
            <a:srgbClr val="A4A3A4"/>
          </p15:clr>
        </p15:guide>
        <p15:guide id="9" pos="4208">
          <p15:clr>
            <a:srgbClr val="A4A3A4"/>
          </p15:clr>
        </p15:guide>
        <p15:guide id="10" pos="2826">
          <p15:clr>
            <a:srgbClr val="A4A3A4"/>
          </p15:clr>
        </p15:guide>
        <p15:guide id="11" pos="386">
          <p15:clr>
            <a:srgbClr val="A4A3A4"/>
          </p15:clr>
        </p15:guide>
        <p15:guide id="12" orient="horz" pos="1039">
          <p15:clr>
            <a:srgbClr val="A4A3A4"/>
          </p15:clr>
        </p15:guide>
        <p15:guide id="13" orient="horz" pos="3595">
          <p15:clr>
            <a:srgbClr val="A4A3A4"/>
          </p15:clr>
        </p15:guide>
        <p15:guide id="14" orient="horz" pos="2243">
          <p15:clr>
            <a:srgbClr val="A4A3A4"/>
          </p15:clr>
        </p15:guide>
        <p15:guide id="15" orient="horz" pos="2387">
          <p15:clr>
            <a:srgbClr val="A4A3A4"/>
          </p15:clr>
        </p15:guide>
        <p15:guide id="16" orient="horz" pos="1814">
          <p15:clr>
            <a:srgbClr val="A4A3A4"/>
          </p15:clr>
        </p15:guide>
        <p15:guide id="17" pos="3911">
          <p15:clr>
            <a:srgbClr val="A4A3A4"/>
          </p15:clr>
        </p15:guide>
        <p15:guide id="18" pos="7166">
          <p15:clr>
            <a:srgbClr val="A4A3A4"/>
          </p15:clr>
        </p15:guide>
        <p15:guide id="19" pos="5465">
          <p15:clr>
            <a:srgbClr val="A4A3A4"/>
          </p15:clr>
        </p15:guide>
        <p15:guide id="20" pos="5610">
          <p15:clr>
            <a:srgbClr val="A4A3A4"/>
          </p15:clr>
        </p15:guide>
        <p15:guide id="21" pos="3768">
          <p15:clr>
            <a:srgbClr val="A4A3A4"/>
          </p15:clr>
        </p15:guide>
        <p15:guide id="22" pos="51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sse Maidstone" initials="LM" lastIdx="3" clrIdx="0"/>
  <p:cmAuthor id="1" name="Iben Villumsen" initials="IV" lastIdx="3" clrIdx="1"/>
  <p:cmAuthor id="2" name="Rune Bang Puggaard" initials="RBP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0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7" autoAdjust="0"/>
    <p:restoredTop sz="97314" autoAdjust="0"/>
  </p:normalViewPr>
  <p:slideViewPr>
    <p:cSldViewPr>
      <p:cViewPr>
        <p:scale>
          <a:sx n="80" d="100"/>
          <a:sy n="80" d="100"/>
        </p:scale>
        <p:origin x="-1014" y="-816"/>
      </p:cViewPr>
      <p:guideLst>
        <p:guide orient="horz" pos="779"/>
        <p:guide orient="horz" pos="2696"/>
        <p:guide orient="horz" pos="1682"/>
        <p:guide orient="horz" pos="1790"/>
        <p:guide orient="horz" pos="1360"/>
        <p:guide orient="horz" pos="1039"/>
        <p:guide orient="horz" pos="3595"/>
        <p:guide orient="horz" pos="2243"/>
        <p:guide orient="horz" pos="2387"/>
        <p:guide orient="horz" pos="1814"/>
        <p:guide pos="2934"/>
        <p:guide pos="5375"/>
        <p:guide pos="4099"/>
        <p:guide pos="4208"/>
        <p:guide pos="2826"/>
        <p:guide pos="386"/>
        <p:guide pos="3911"/>
        <p:guide pos="7166"/>
        <p:guide pos="5465"/>
        <p:guide pos="5610"/>
        <p:guide pos="3768"/>
        <p:guide pos="51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19/04/2017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ＭＳ Ｐゴシック" pitchFamily="-111" charset="-128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da-DK" smtClean="0"/>
              <a:pPr/>
              <a:t>1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26" y="5818408"/>
            <a:ext cx="1872208" cy="87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849490" y="6159826"/>
            <a:ext cx="112797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0" y="6159826"/>
            <a:ext cx="1220064" cy="255600"/>
          </a:xfrm>
          <a:prstGeom prst="rect">
            <a:avLst/>
          </a:prstGeom>
        </p:spPr>
      </p:pic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0" y="6159826"/>
            <a:ext cx="1220064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5308" y="257164"/>
            <a:ext cx="10560296" cy="681548"/>
          </a:xfrm>
        </p:spPr>
        <p:txBody>
          <a:bodyPr tIns="0" anchor="b" anchorCtr="0"/>
          <a:lstStyle>
            <a:lvl1pPr>
              <a:defRPr sz="43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27655" name="Subtit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5308" y="943418"/>
            <a:ext cx="10559797" cy="175300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3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subtitle style</a:t>
            </a:r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70" y="5995208"/>
            <a:ext cx="2736304" cy="5734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10299" y="3791828"/>
            <a:ext cx="5165304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4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10300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905774" y="3791828"/>
            <a:ext cx="2465490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16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0300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210300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04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3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10300" y="3791828"/>
            <a:ext cx="2465388" cy="100643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210300" y="4798264"/>
            <a:ext cx="2465388" cy="908533"/>
          </a:xfrm>
        </p:spPr>
        <p:txBody>
          <a:bodyPr lIns="0" anchor="b" anchorCtr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0300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2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10300" y="1648208"/>
            <a:ext cx="2465388" cy="1911793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210300" y="3791828"/>
            <a:ext cx="2465388" cy="1914969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7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6927" y="1648207"/>
            <a:ext cx="10554335" cy="4058590"/>
          </a:xfrm>
        </p:spPr>
        <p:txBody>
          <a:bodyPr lIns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349" y="0"/>
            <a:ext cx="6078853" cy="342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2"/>
          <p:cNvSpPr txBox="1">
            <a:spLocks noChangeArrowheads="1"/>
          </p:cNvSpPr>
          <p:nvPr userDrawn="1"/>
        </p:nvSpPr>
        <p:spPr bwMode="auto">
          <a:xfrm>
            <a:off x="12698348" y="3610812"/>
            <a:ext cx="60952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 smtClean="0"/>
              <a:t>Keyword slide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0413" cy="6859588"/>
          </a:xfrm>
          <a:noFill/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8675" cy="1056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, Title and 3 transparent fac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</p:spPr>
        <p:txBody>
          <a:bodyPr tIns="36000" anchor="t" anchorCtr="0"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8675" cy="1056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17562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" name="Slide Number Placeholder 2" hidden="1"/>
          <p:cNvSpPr>
            <a:spLocks noGrp="1"/>
          </p:cNvSpPr>
          <p:nvPr>
            <p:ph type="sldNum" sz="quarter" idx="11"/>
          </p:nvPr>
        </p:nvSpPr>
        <p:spPr>
          <a:xfrm>
            <a:off x="11364395" y="7018599"/>
            <a:ext cx="59403" cy="45719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95794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974025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899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7410" name="Picture 2" descr="Cab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18669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26" y="5818408"/>
            <a:ext cx="1872208" cy="87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817201" y="6159600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1" y="6159600"/>
            <a:ext cx="1220064" cy="2556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0413" cy="2878805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5308" y="3141695"/>
            <a:ext cx="10560295" cy="658454"/>
          </a:xfrm>
        </p:spPr>
        <p:txBody>
          <a:bodyPr tIns="0" anchor="b" anchorCtr="0"/>
          <a:lstStyle>
            <a:lvl1pPr>
              <a:defRPr sz="43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27655" name="Subtit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5308" y="3798879"/>
            <a:ext cx="10560296" cy="175300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3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subtitle style</a:t>
            </a:r>
          </a:p>
        </p:txBody>
      </p:sp>
      <p:sp>
        <p:nvSpPr>
          <p:cNvPr id="9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6927" y="452544"/>
            <a:ext cx="10558676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Logo_ramboll_white"/>
          <p:cNvSpPr>
            <a:spLocks noChangeAspect="1"/>
          </p:cNvSpPr>
          <p:nvPr userDrawn="1"/>
        </p:nvSpPr>
        <p:spPr>
          <a:xfrm>
            <a:off x="817200" y="6159600"/>
            <a:ext cx="1130538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white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0" y="6159600"/>
            <a:ext cx="1220064" cy="25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75923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927" y="1645033"/>
            <a:ext cx="10558676" cy="4063354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86757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308" y="1645033"/>
            <a:ext cx="5165613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09492" y="1645581"/>
            <a:ext cx="5166111" cy="4061740"/>
          </a:xfrm>
          <a:noFill/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6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7" y="3317933"/>
            <a:ext cx="4887316" cy="1072190"/>
          </a:xfrm>
        </p:spPr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210299" y="3377581"/>
            <a:ext cx="5165304" cy="2333340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Picture Placeholder3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0413" cy="2878805"/>
          </a:xfrm>
          <a:noFill/>
          <a:ln>
            <a:noFill/>
          </a:ln>
        </p:spPr>
        <p:txBody>
          <a:bodyPr tIns="936000" anchor="ctr" anchorCtr="1"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79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299" y="1645033"/>
            <a:ext cx="516530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10300" y="1645034"/>
            <a:ext cx="5165302" cy="1914966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10299" y="3791827"/>
            <a:ext cx="5165304" cy="1914969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Relationship Id="rId27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41440955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ogo_ramboll"/>
          <p:cNvSpPr>
            <a:spLocks noChangeAspect="1"/>
          </p:cNvSpPr>
          <p:nvPr/>
        </p:nvSpPr>
        <p:spPr>
          <a:xfrm>
            <a:off x="817201" y="6159600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16927" y="452543"/>
            <a:ext cx="10559098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 smtClean="0"/>
              <a:t>Presentation title</a:t>
            </a:r>
            <a:br>
              <a:rPr lang="en-GB" noProof="0" dirty="0" smtClean="0"/>
            </a:br>
            <a:r>
              <a:rPr lang="en-GB" noProof="0" dirty="0" smtClean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6927" y="1648207"/>
            <a:ext cx="10558676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7" name="SD_FLD_DocumentDate"/>
          <p:cNvSpPr txBox="1"/>
          <p:nvPr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26" y="5818408"/>
            <a:ext cx="1872208" cy="87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1" y="6159600"/>
            <a:ext cx="1220064" cy="2556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70" y="5995208"/>
            <a:ext cx="2736304" cy="573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7" r:id="rId3"/>
    <p:sldLayoutId id="2147483761" r:id="rId4"/>
    <p:sldLayoutId id="2147483762" r:id="rId5"/>
    <p:sldLayoutId id="2147483738" r:id="rId6"/>
    <p:sldLayoutId id="2147483739" r:id="rId7"/>
    <p:sldLayoutId id="2147483741" r:id="rId8"/>
    <p:sldLayoutId id="2147483742" r:id="rId9"/>
    <p:sldLayoutId id="2147483763" r:id="rId10"/>
    <p:sldLayoutId id="2147483764" r:id="rId11"/>
    <p:sldLayoutId id="2147483765" r:id="rId12"/>
    <p:sldLayoutId id="2147483757" r:id="rId13"/>
    <p:sldLayoutId id="2147483758" r:id="rId14"/>
    <p:sldLayoutId id="2147483759" r:id="rId15"/>
    <p:sldLayoutId id="2147483749" r:id="rId16"/>
    <p:sldLayoutId id="2147483760" r:id="rId17"/>
    <p:sldLayoutId id="2147483746" r:id="rId18"/>
    <p:sldLayoutId id="2147483747" r:id="rId19"/>
    <p:sldLayoutId id="2147483748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chemeClr val="tx2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>
          <a:solidFill>
            <a:schemeClr val="tx1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3pPr>
      <a:lvl4pPr marL="1386000" indent="-2844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4pPr>
      <a:lvl5pPr marL="1699200" indent="-2844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Målgruppen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277" y="1197029"/>
            <a:ext cx="5271930" cy="2376814"/>
          </a:xfrm>
          <a:solidFill>
            <a:schemeClr val="tx2"/>
          </a:solidFill>
        </p:spPr>
        <p:txBody>
          <a:bodyPr/>
          <a:lstStyle/>
          <a:p>
            <a:pPr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ikke /Vil ikke</a:t>
            </a:r>
            <a:endParaRPr lang="da-DK" sz="2000" dirty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a-DK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5684" y="1197029"/>
            <a:ext cx="5087803" cy="2376814"/>
          </a:xfrm>
          <a:solidFill>
            <a:schemeClr val="accent3"/>
          </a:solidFill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ikke / Vil gerne</a:t>
            </a:r>
          </a:p>
          <a:p>
            <a:pPr marL="0" indent="0">
              <a:buNone/>
            </a:pP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15307" y="3717893"/>
            <a:ext cx="5271930" cy="23768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2854" tIns="0" rIns="0" bIns="0" numCol="1" anchor="t" anchorCtr="0" compatLnSpc="1">
            <a:prstTxWarp prst="textNoShape">
              <a:avLst/>
            </a:prstTxWarp>
          </a:bodyPr>
          <a:lstStyle>
            <a:lvl1pPr marL="190500" indent="-203200" algn="l" defTabSz="457200" rtl="0" eaLnBrk="1" fontAlgn="base" hangingPunct="1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8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godt/Vil ikke</a:t>
            </a:r>
            <a:endParaRPr lang="da-DK" sz="2000" dirty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pPr>
              <a:buFont typeface="Verdana" pitchFamily="34" charset="0"/>
              <a:buNone/>
            </a:pPr>
            <a:endParaRPr lang="da-DK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6287203" y="3717893"/>
            <a:ext cx="5087803" cy="23768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2854" tIns="0" rIns="0" bIns="0" numCol="1" anchor="t" anchorCtr="0" compatLnSpc="1">
            <a:prstTxWarp prst="textNoShape">
              <a:avLst/>
            </a:prstTxWarp>
          </a:bodyPr>
          <a:lstStyle>
            <a:lvl1pPr marL="190500" indent="-203200" algn="l" defTabSz="457200" rtl="0" eaLnBrk="1" fontAlgn="base" hangingPunct="1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8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godt / Vil gerne</a:t>
            </a:r>
          </a:p>
          <a:p>
            <a:pPr marL="0" indent="0">
              <a:buNone/>
            </a:pPr>
            <a:endParaRPr lang="da-D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6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Målgruppen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277" y="1197029"/>
            <a:ext cx="5271930" cy="2376814"/>
          </a:xfrm>
          <a:solidFill>
            <a:schemeClr val="tx2"/>
          </a:solidFill>
        </p:spPr>
        <p:txBody>
          <a:bodyPr/>
          <a:lstStyle/>
          <a:p>
            <a:pPr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ikke /Vil ikke</a:t>
            </a:r>
            <a:endParaRPr lang="da-DK" sz="2000" dirty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a-DK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5684" y="1197029"/>
            <a:ext cx="5087803" cy="2376814"/>
          </a:xfrm>
          <a:solidFill>
            <a:schemeClr val="accent3"/>
          </a:solidFill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ikke / Vil gerne</a:t>
            </a:r>
          </a:p>
          <a:p>
            <a:pPr marL="0" indent="0">
              <a:buNone/>
            </a:pP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15307" y="3717893"/>
            <a:ext cx="5271930" cy="23768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2854" tIns="0" rIns="0" bIns="0" numCol="1" anchor="t" anchorCtr="0" compatLnSpc="1">
            <a:prstTxWarp prst="textNoShape">
              <a:avLst/>
            </a:prstTxWarp>
          </a:bodyPr>
          <a:lstStyle>
            <a:lvl1pPr marL="190500" indent="-203200" algn="l" defTabSz="457200" rtl="0" eaLnBrk="1" fontAlgn="base" hangingPunct="1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8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godt/Vil ikke</a:t>
            </a:r>
            <a:endParaRPr lang="da-DK" sz="2000" dirty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pPr>
              <a:buFont typeface="Verdana" pitchFamily="34" charset="0"/>
              <a:buNone/>
            </a:pPr>
            <a:endParaRPr lang="da-DK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6287203" y="3717893"/>
            <a:ext cx="5087803" cy="23768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2854" tIns="0" rIns="0" bIns="0" numCol="1" anchor="t" anchorCtr="0" compatLnSpc="1">
            <a:prstTxWarp prst="textNoShape">
              <a:avLst/>
            </a:prstTxWarp>
          </a:bodyPr>
          <a:lstStyle>
            <a:lvl1pPr marL="190500" indent="-203200" algn="l" defTabSz="457200" rtl="0" eaLnBrk="1" fontAlgn="base" hangingPunct="1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8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b="1" dirty="0" smtClean="0">
                <a:solidFill>
                  <a:schemeClr val="bg1"/>
                </a:solidFill>
              </a:rPr>
              <a:t>Kan godt / Vil gerne</a:t>
            </a:r>
          </a:p>
          <a:p>
            <a:pPr marL="0" indent="0">
              <a:buNone/>
            </a:pP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22598" y="1706378"/>
            <a:ext cx="2160240" cy="1723415"/>
          </a:xfrm>
          <a:prstGeom prst="wedgeRoundRectCallout">
            <a:avLst>
              <a:gd name="adj1" fmla="val -26001"/>
              <a:gd name="adj2" fmla="val -63322"/>
              <a:gd name="adj3" fmla="val 16667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dirty="0">
                <a:solidFill>
                  <a:schemeClr val="bg1"/>
                </a:solidFill>
              </a:rPr>
              <a:t>Borgers og sagsbehandlers perspektiv på: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Personlige og faglige kompetencer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998863" y="1701602"/>
            <a:ext cx="2952328" cy="1723415"/>
          </a:xfrm>
          <a:prstGeom prst="wedgeRoundRectCallout">
            <a:avLst>
              <a:gd name="adj1" fmla="val -33565"/>
              <a:gd name="adj2" fmla="val -63322"/>
              <a:gd name="adj3" fmla="val 16667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dirty="0" smtClean="0">
                <a:solidFill>
                  <a:schemeClr val="bg1"/>
                </a:solidFill>
              </a:rPr>
              <a:t/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>Borgers </a:t>
            </a:r>
            <a:r>
              <a:rPr lang="da-DK" dirty="0">
                <a:solidFill>
                  <a:schemeClr val="bg1"/>
                </a:solidFill>
              </a:rPr>
              <a:t>og </a:t>
            </a:r>
            <a:r>
              <a:rPr lang="da-DK" dirty="0" smtClean="0">
                <a:solidFill>
                  <a:schemeClr val="bg1"/>
                </a:solidFill>
              </a:rPr>
              <a:t>sags-</a:t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>behandlers </a:t>
            </a:r>
            <a:r>
              <a:rPr lang="da-DK" dirty="0" smtClean="0">
                <a:solidFill>
                  <a:schemeClr val="bg1"/>
                </a:solidFill>
              </a:rPr>
              <a:t>perspektiv </a:t>
            </a:r>
            <a:r>
              <a:rPr lang="da-DK" dirty="0">
                <a:solidFill>
                  <a:schemeClr val="bg1"/>
                </a:solidFill>
              </a:rPr>
              <a:t>på</a:t>
            </a:r>
            <a:r>
              <a:rPr lang="da-DK" dirty="0" smtClean="0">
                <a:solidFill>
                  <a:schemeClr val="bg1"/>
                </a:solidFill>
              </a:rPr>
              <a:t>: </a:t>
            </a:r>
            <a:r>
              <a:rPr lang="da-DK" dirty="0" smtClean="0">
                <a:solidFill>
                  <a:schemeClr val="bg1"/>
                </a:solidFill>
              </a:rPr>
              <a:t/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>status </a:t>
            </a:r>
            <a:r>
              <a:rPr lang="da-DK" dirty="0" smtClean="0">
                <a:solidFill>
                  <a:schemeClr val="bg1"/>
                </a:solidFill>
              </a:rPr>
              <a:t>og </a:t>
            </a:r>
            <a:r>
              <a:rPr lang="da-DK" dirty="0" smtClean="0">
                <a:solidFill>
                  <a:schemeClr val="bg1"/>
                </a:solidFill>
              </a:rPr>
              <a:t>lønniveau </a:t>
            </a:r>
            <a:r>
              <a:rPr lang="da-DK" dirty="0" smtClean="0">
                <a:solidFill>
                  <a:schemeClr val="bg1"/>
                </a:solidFill>
              </a:rPr>
              <a:t>ift</a:t>
            </a:r>
            <a:r>
              <a:rPr lang="da-DK" dirty="0">
                <a:solidFill>
                  <a:schemeClr val="bg1"/>
                </a:solidFill>
              </a:rPr>
              <a:t>. </a:t>
            </a:r>
            <a:r>
              <a:rPr lang="da-DK" dirty="0" smtClean="0">
                <a:solidFill>
                  <a:schemeClr val="bg1"/>
                </a:solidFill>
              </a:rPr>
              <a:t>de potentielle jobmuligheder</a:t>
            </a:r>
            <a:endParaRPr lang="da-DK" dirty="0">
              <a:solidFill>
                <a:schemeClr val="bg1"/>
              </a:solidFill>
            </a:endParaRPr>
          </a:p>
          <a:p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0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Ramboll">
      <a:dk1>
        <a:srgbClr val="000000"/>
      </a:dk1>
      <a:lt1>
        <a:srgbClr val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C23D"/>
      </a:accent3>
      <a:accent4>
        <a:srgbClr val="C40079"/>
      </a:accent4>
      <a:accent5>
        <a:srgbClr val="C63418"/>
      </a:accent5>
      <a:accent6>
        <a:srgbClr val="D0CFC5"/>
      </a:accent6>
      <a:hlink>
        <a:srgbClr val="009DE0"/>
      </a:hlink>
      <a:folHlink>
        <a:srgbClr val="9DD3F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36000" tIns="0" rIns="0" bIns="0" numCol="1" anchor="t" anchorCtr="0" compatLnSpc="1">
        <a:prstTxWarp prst="textNoShape">
          <a:avLst/>
        </a:prstTxWarp>
      </a:bodyPr>
      <a:lstStyle>
        <a:defPPr marL="12700" marR="0" indent="-25400" algn="l" defTabSz="457200" rtl="0" eaLnBrk="0" fontAlgn="base" latinLnBrk="0" hangingPunct="0">
          <a:lnSpc>
            <a:spcPts val="2163"/>
          </a:lnSpc>
          <a:spcBef>
            <a:spcPct val="0"/>
          </a:spcBef>
          <a:spcAft>
            <a:spcPts val="1500"/>
          </a:spcAft>
          <a:buClrTx/>
          <a:buSzTx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ＭＳ Ｐゴシック" pitchFamily="-111" charset="-128"/>
            <a:cs typeface="ＭＳ Ｐゴシック" pitchFamily="-111" charset="-128"/>
          </a:defRPr>
        </a:defPPr>
      </a:lstStyle>
    </a:txDef>
  </a:objectDefaults>
  <a:extraClrSchemeLst>
    <a:extraClrScheme>
      <a:clrScheme name="Ramboll 1">
        <a:dk1>
          <a:srgbClr val="000000"/>
        </a:dk1>
        <a:lt1>
          <a:srgbClr val="009DE0"/>
        </a:lt1>
        <a:dk2>
          <a:srgbClr val="797766"/>
        </a:dk2>
        <a:lt2>
          <a:srgbClr val="FFFFFF"/>
        </a:lt2>
        <a:accent1>
          <a:srgbClr val="9DD3F5"/>
        </a:accent1>
        <a:accent2>
          <a:srgbClr val="5CA551"/>
        </a:accent2>
        <a:accent3>
          <a:srgbClr val="AACCED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2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9DD3F5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3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D0D0C9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E4E4E1"/>
        </a:accent5>
        <a:accent6>
          <a:srgbClr val="539549"/>
        </a:accent6>
        <a:hlink>
          <a:srgbClr val="009DE0"/>
        </a:hlink>
        <a:folHlink>
          <a:srgbClr val="9DD3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Blank.potx" id="{1C0553AF-A044-40A9-AEAC-8F59241C9CCA}" vid="{79627C5B-9396-4255-BAB1-ABDFE71235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2995</TotalTime>
  <Words>50</Words>
  <Application>Microsoft Office PowerPoint</Application>
  <PresentationFormat>Brugerdefineret</PresentationFormat>
  <Paragraphs>19</Paragraphs>
  <Slides>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Blank</vt:lpstr>
      <vt:lpstr>think-cell Slide</vt:lpstr>
      <vt:lpstr>Målgruppen</vt:lpstr>
      <vt:lpstr>Målgruppen</vt:lpstr>
    </vt:vector>
  </TitlesOfParts>
  <Company>Ramboll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Lasse Maidstone</dc:creator>
  <cp:lastModifiedBy>Majken Bagger Skovfoged</cp:lastModifiedBy>
  <cp:revision>206</cp:revision>
  <dcterms:created xsi:type="dcterms:W3CDTF">2016-10-21T07:26:04Z</dcterms:created>
  <dcterms:modified xsi:type="dcterms:W3CDTF">2017-04-19T08:54:26Z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ArtworkDefinition">
    <vt:lpwstr>Ramboll</vt:lpwstr>
  </property>
  <property fmtid="{D5CDD505-2E9C-101B-9397-08002B2CF9AE}" pid="4" name="SD_CtlText_LogoSelector">
    <vt:lpwstr>Ramboll</vt:lpwstr>
  </property>
  <property fmtid="{D5CDD505-2E9C-101B-9397-08002B2CF9AE}" pid="5" name="SD_DocumentLanguageString">
    <vt:lpwstr>English (UK)</vt:lpwstr>
  </property>
  <property fmtid="{D5CDD505-2E9C-101B-9397-08002B2CF9AE}" pid="6" name="SD_DocumentLanguage">
    <vt:lpwstr>en-GB</vt:lpwstr>
  </property>
  <property fmtid="{D5CDD505-2E9C-101B-9397-08002B2CF9AE}" pid="7" name="sdDocumentDateFormat">
    <vt:lpwstr>en-GB:dd/MM/yyyy</vt:lpwstr>
  </property>
  <property fmtid="{D5CDD505-2E9C-101B-9397-08002B2CF9AE}" pid="8" name="SD_CtlText_UserProfiles_Date">
    <vt:lpwstr/>
  </property>
  <property fmtid="{D5CDD505-2E9C-101B-9397-08002B2CF9AE}" pid="9" name="SD_CtlText_UserProfiles_Name">
    <vt:lpwstr/>
  </property>
  <property fmtid="{D5CDD505-2E9C-101B-9397-08002B2CF9AE}" pid="10" name="SD_UserprofileName">
    <vt:lpwstr/>
  </property>
  <property fmtid="{D5CDD505-2E9C-101B-9397-08002B2CF9AE}" pid="11" name="DocumentInfoFinished">
    <vt:lpwstr>True</vt:lpwstr>
  </property>
</Properties>
</file>