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80" r:id="rId5"/>
  </p:sldIdLst>
  <p:sldSz cx="9144000" cy="5143500" type="screen16x9"/>
  <p:notesSz cx="9926638" cy="6797675"/>
  <p:custDataLst>
    <p:tags r:id="rId8"/>
  </p:custDataLst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B05"/>
    <a:srgbClr val="3F3F3F"/>
    <a:srgbClr val="5C5C5C"/>
    <a:srgbClr val="FFC000"/>
    <a:srgbClr val="FFFFFF"/>
    <a:srgbClr val="262626"/>
    <a:srgbClr val="FFFBEF"/>
    <a:srgbClr val="000000"/>
    <a:srgbClr val="EFC94C"/>
    <a:srgbClr val="1A25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41" autoAdjust="0"/>
    <p:restoredTop sz="90275" autoAdjust="0"/>
  </p:normalViewPr>
  <p:slideViewPr>
    <p:cSldViewPr snapToGrid="0" showGuides="1">
      <p:cViewPr varScale="1">
        <p:scale>
          <a:sx n="137" d="100"/>
          <a:sy n="137" d="100"/>
        </p:scale>
        <p:origin x="138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237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DF201-FA0E-4AB6-A23F-408EE91F2F21}" type="datetimeFigureOut">
              <a:rPr lang="en-US" smtClean="0"/>
              <a:t>2/12/2020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B094F-A4BC-478F-AEBE-74E08AC32A6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64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5B589-DFC2-4C46-B465-1411579998F8}" type="datetimeFigureOut">
              <a:rPr lang="en-US" smtClean="0"/>
              <a:t>2/12/2020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75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585EA-7F30-47FF-9F68-8C7B5BDB9D50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869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585EA-7F30-47FF-9F68-8C7B5BDB9D5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131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slide">
    <p:bg>
      <p:bgPr>
        <a:solidFill>
          <a:srgbClr val="FFCB0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59841590"/>
              </p:ext>
            </p:extLst>
          </p:nvPr>
        </p:nvGraphicFramePr>
        <p:xfrm>
          <a:off x="1192" y="1192"/>
          <a:ext cx="1190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0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2" y="1192"/>
                        <a:ext cx="1190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 userDrawn="1"/>
        </p:nvSpPr>
        <p:spPr>
          <a:xfrm>
            <a:off x="130629" y="0"/>
            <a:ext cx="9013371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5083" y="4782808"/>
            <a:ext cx="269130" cy="169277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1100" b="1">
                <a:solidFill>
                  <a:srgbClr val="FFCB0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9EE92F51-9D7A-4895-B642-F19EBC2F5403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225029" y="4782808"/>
            <a:ext cx="413575" cy="16927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l"/>
            <a:r>
              <a:rPr lang="en-US" sz="1100" b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SLIDE </a:t>
            </a:r>
            <a:r>
              <a:rPr lang="en-US" sz="11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endParaRPr lang="en-US" sz="11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10" name="Pladsholder til indhold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FFCB05"/>
              </a:buClr>
              <a:buFont typeface="Wingdings" panose="05000000000000000000" pitchFamily="2" charset="2"/>
              <a:buChar char="§"/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14350" indent="-171450">
              <a:buClr>
                <a:srgbClr val="FFCB05"/>
              </a:buClr>
              <a:buFont typeface="Wingdings" panose="05000000000000000000" pitchFamily="2" charset="2"/>
              <a:buChar char="§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57250" indent="-171450">
              <a:buClr>
                <a:srgbClr val="FFCB05"/>
              </a:buClr>
              <a:buFont typeface="Wingdings" panose="05000000000000000000" pitchFamily="2" charset="2"/>
              <a:buChar char="§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00150" indent="-171450">
              <a:buClr>
                <a:srgbClr val="FFCB05"/>
              </a:buClr>
              <a:buFont typeface="Wingdings" panose="05000000000000000000" pitchFamily="2" charset="2"/>
              <a:buChar char="§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543050" indent="-171450">
              <a:buClr>
                <a:srgbClr val="FFCB05"/>
              </a:buClr>
              <a:buFont typeface="Wingdings" panose="05000000000000000000" pitchFamily="2" charset="2"/>
              <a:buChar char="§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pic>
        <p:nvPicPr>
          <p:cNvPr id="3" name="Billede 2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123" y="4514123"/>
            <a:ext cx="855134" cy="436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7581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kstslide">
    <p:bg>
      <p:bgPr>
        <a:solidFill>
          <a:srgbClr val="FFCB0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48564283"/>
              </p:ext>
            </p:extLst>
          </p:nvPr>
        </p:nvGraphicFramePr>
        <p:xfrm>
          <a:off x="1192" y="1192"/>
          <a:ext cx="1190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83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2" y="1192"/>
                        <a:ext cx="1190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 userDrawn="1"/>
        </p:nvSpPr>
        <p:spPr>
          <a:xfrm>
            <a:off x="130629" y="0"/>
            <a:ext cx="9013371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5083" y="4782808"/>
            <a:ext cx="269130" cy="169277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1100" b="1">
                <a:solidFill>
                  <a:srgbClr val="FFCB0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9EE92F51-9D7A-4895-B642-F19EBC2F5403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225029" y="4782808"/>
            <a:ext cx="413575" cy="16927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l"/>
            <a:r>
              <a:rPr lang="en-US" sz="1100" b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SLIDE </a:t>
            </a:r>
            <a:r>
              <a:rPr lang="en-US" sz="11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endParaRPr lang="en-US" sz="11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13" name="Pladsholder til indhold 2"/>
          <p:cNvSpPr>
            <a:spLocks noGrp="1"/>
          </p:cNvSpPr>
          <p:nvPr>
            <p:ph sz="half" idx="1" hasCustomPrompt="1"/>
          </p:nvPr>
        </p:nvSpPr>
        <p:spPr>
          <a:xfrm>
            <a:off x="457200" y="1205801"/>
            <a:ext cx="4038600" cy="3396344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FFCB05"/>
              </a:buClr>
              <a:buFont typeface="Wingdings" panose="05000000000000000000" pitchFamily="2" charset="2"/>
              <a:buChar char="§"/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14350" indent="-171450">
              <a:buClr>
                <a:srgbClr val="FFCB05"/>
              </a:buClr>
              <a:buFont typeface="Wingdings" panose="05000000000000000000" pitchFamily="2" charset="2"/>
              <a:buChar char="§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57250" indent="-171450">
              <a:buClr>
                <a:srgbClr val="FFCB05"/>
              </a:buClr>
              <a:buFont typeface="Wingdings" panose="05000000000000000000" pitchFamily="2" charset="2"/>
              <a:buChar char="§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00150" indent="-171450">
              <a:buClr>
                <a:srgbClr val="FFCB05"/>
              </a:buClr>
              <a:buFont typeface="Wingdings" panose="05000000000000000000" pitchFamily="2" charset="2"/>
              <a:buChar char="§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543050" indent="-171450">
              <a:buClr>
                <a:srgbClr val="FFCB05"/>
              </a:buClr>
              <a:buFont typeface="Wingdings" panose="05000000000000000000" pitchFamily="2" charset="2"/>
              <a:buChar char="§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smtClean="0"/>
              <a:t> Klik for at redigere i master</a:t>
            </a:r>
          </a:p>
          <a:p>
            <a:pPr lvl="1"/>
            <a:r>
              <a:rPr lang="da-DK" dirty="0" smtClean="0"/>
              <a:t> Andet niveau</a:t>
            </a:r>
          </a:p>
          <a:p>
            <a:pPr lvl="2"/>
            <a:r>
              <a:rPr lang="da-DK" dirty="0" smtClean="0"/>
              <a:t> 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14" name="Pladsholder til indhold 3"/>
          <p:cNvSpPr>
            <a:spLocks noGrp="1"/>
          </p:cNvSpPr>
          <p:nvPr>
            <p:ph sz="half" idx="2" hasCustomPrompt="1"/>
          </p:nvPr>
        </p:nvSpPr>
        <p:spPr>
          <a:xfrm>
            <a:off x="4648200" y="1205801"/>
            <a:ext cx="4038600" cy="3396343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14350" indent="-171450"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57250" indent="-17145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00150" indent="-17145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543050" indent="-17145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smtClean="0"/>
              <a:t> Klik for at redigere i master</a:t>
            </a:r>
          </a:p>
          <a:p>
            <a:pPr lvl="1"/>
            <a:r>
              <a:rPr lang="da-DK" dirty="0" smtClean="0"/>
              <a:t> Andet niveau</a:t>
            </a:r>
          </a:p>
          <a:p>
            <a:pPr lvl="2"/>
            <a:r>
              <a:rPr lang="da-DK" dirty="0" smtClean="0"/>
              <a:t> 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123" y="4514123"/>
            <a:ext cx="855134" cy="436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5700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sid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48988643"/>
              </p:ext>
            </p:extLst>
          </p:nvPr>
        </p:nvGraphicFramePr>
        <p:xfrm>
          <a:off x="1192" y="1192"/>
          <a:ext cx="1190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6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2" y="1192"/>
                        <a:ext cx="1190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3580040" cy="5143500"/>
          </a:xfrm>
          <a:prstGeom prst="rect">
            <a:avLst/>
          </a:prstGeo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68580" tIns="34290" rIns="68580" bIns="34290" anchor="ctr"/>
          <a:lstStyle>
            <a:lvl1pPr marL="171450" indent="-171450" algn="ctr">
              <a:buNone/>
              <a:defRPr lang="en-US" sz="2400" i="1" baseline="0" dirty="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da-DK" noProof="0" dirty="0" smtClean="0"/>
              <a:t>Klik ikon for at tilføje billede</a:t>
            </a:r>
          </a:p>
          <a:p>
            <a:endParaRPr lang="en-US" dirty="0" smtClean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9842" y="4698171"/>
            <a:ext cx="269130" cy="338554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1100" b="1">
                <a:solidFill>
                  <a:schemeClr val="accent1"/>
                </a:solidFill>
              </a:defRPr>
            </a:lvl1pPr>
          </a:lstStyle>
          <a:p>
            <a:fld id="{779D3ED5-E87D-4CC1-813A-A566AC514E8F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8209788" y="4782808"/>
            <a:ext cx="436017" cy="16927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l"/>
            <a:r>
              <a:rPr lang="en-US" sz="1100" b="1" dirty="0" smtClean="0">
                <a:solidFill>
                  <a:schemeClr val="bg1">
                    <a:lumMod val="75000"/>
                  </a:schemeClr>
                </a:solidFill>
              </a:rPr>
              <a:t>SLIDE </a:t>
            </a:r>
            <a:r>
              <a:rPr lang="en-US" sz="1100" b="1" dirty="0" smtClean="0">
                <a:solidFill>
                  <a:schemeClr val="accent1"/>
                </a:solidFill>
              </a:rPr>
              <a:t>/</a:t>
            </a:r>
            <a:endParaRPr lang="en-US" sz="1100" b="1" dirty="0">
              <a:solidFill>
                <a:schemeClr val="accent1"/>
              </a:solidFill>
            </a:endParaRP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059534" y="205978"/>
            <a:ext cx="4627266" cy="857250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8" name="Pladsholder til indhold 2"/>
          <p:cNvSpPr>
            <a:spLocks noGrp="1"/>
          </p:cNvSpPr>
          <p:nvPr>
            <p:ph idx="1"/>
          </p:nvPr>
        </p:nvSpPr>
        <p:spPr>
          <a:xfrm>
            <a:off x="4059534" y="1200151"/>
            <a:ext cx="4627266" cy="3394472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FFCB05"/>
              </a:buClr>
              <a:buFont typeface="Wingdings" panose="05000000000000000000" pitchFamily="2" charset="2"/>
              <a:buChar char="§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14350" indent="-171450">
              <a:buClr>
                <a:srgbClr val="FFCB05"/>
              </a:buClr>
              <a:buFont typeface="Wingdings" panose="05000000000000000000" pitchFamily="2" charset="2"/>
              <a:buChar char="§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57250" indent="-171450">
              <a:buClr>
                <a:srgbClr val="FFCB05"/>
              </a:buClr>
              <a:buFont typeface="Wingdings" panose="05000000000000000000" pitchFamily="2" charset="2"/>
              <a:buChar char="§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00150" indent="-171450">
              <a:buClr>
                <a:srgbClr val="FFCB05"/>
              </a:buClr>
              <a:buFont typeface="Wingdings" panose="05000000000000000000" pitchFamily="2" charset="2"/>
              <a:buChar char="§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543050" indent="-171450">
              <a:buClr>
                <a:srgbClr val="FFCB05"/>
              </a:buClr>
              <a:buFont typeface="Wingdings" panose="05000000000000000000" pitchFamily="2" charset="2"/>
              <a:buChar char="§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329" y="4515966"/>
            <a:ext cx="855134" cy="436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0930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rner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39192065"/>
              </p:ext>
            </p:extLst>
          </p:nvPr>
        </p:nvGraphicFramePr>
        <p:xfrm>
          <a:off x="1192" y="1192"/>
          <a:ext cx="1190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2" y="1192"/>
                        <a:ext cx="1190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4108430" y="0"/>
            <a:ext cx="5035570" cy="3352800"/>
          </a:xfrm>
          <a:prstGeom prst="rect">
            <a:avLst/>
          </a:prstGeo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68580" tIns="34290" rIns="68580" bIns="34290" anchor="ctr"/>
          <a:lstStyle>
            <a:lvl1pPr marL="0" indent="0" algn="ctr">
              <a:buNone/>
              <a:defRPr sz="3000" i="1" baseline="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da-DK" noProof="0" dirty="0" smtClean="0"/>
              <a:t>Klik ikon for at tilføje billede</a:t>
            </a:r>
          </a:p>
          <a:p>
            <a:endParaRPr lang="en-US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5083" y="4782808"/>
            <a:ext cx="269130" cy="169277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1100" b="1">
                <a:solidFill>
                  <a:srgbClr val="FFCB0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9EE92F51-9D7A-4895-B642-F19EBC2F5403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3" name="Rectangle 22"/>
          <p:cNvSpPr/>
          <p:nvPr userDrawn="1"/>
        </p:nvSpPr>
        <p:spPr>
          <a:xfrm>
            <a:off x="225029" y="4782808"/>
            <a:ext cx="413575" cy="16927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l"/>
            <a:r>
              <a:rPr lang="en-US" sz="1100" b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SLIDE </a:t>
            </a:r>
            <a:r>
              <a:rPr lang="en-US" sz="1100" b="1" dirty="0" smtClean="0">
                <a:solidFill>
                  <a:srgbClr val="FFCB0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endParaRPr lang="en-US" sz="1100" b="1" dirty="0">
              <a:solidFill>
                <a:srgbClr val="FFCB0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Content Placeholder 15"/>
          <p:cNvSpPr>
            <a:spLocks noGrp="1"/>
          </p:cNvSpPr>
          <p:nvPr>
            <p:ph sz="quarter" idx="14" hasCustomPrompt="1"/>
          </p:nvPr>
        </p:nvSpPr>
        <p:spPr>
          <a:xfrm>
            <a:off x="3998105" y="3541939"/>
            <a:ext cx="4920867" cy="692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636674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pl-PL" sz="4500" b="1" i="0" kern="1200" cap="all" spc="-23" baseline="0" dirty="0" smtClean="0">
                <a:solidFill>
                  <a:schemeClr val="tx1"/>
                </a:solidFill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marL="0" lvl="0" indent="0" algn="l" defTabSz="636674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da-DK" noProof="0" dirty="0" smtClean="0"/>
              <a:t>tekst</a:t>
            </a:r>
          </a:p>
        </p:txBody>
      </p:sp>
      <p:sp>
        <p:nvSpPr>
          <p:cNvPr id="26" name="Content Placeholder 15"/>
          <p:cNvSpPr>
            <a:spLocks noGrp="1"/>
          </p:cNvSpPr>
          <p:nvPr>
            <p:ph sz="quarter" idx="12" hasCustomPrompt="1"/>
          </p:nvPr>
        </p:nvSpPr>
        <p:spPr>
          <a:xfrm>
            <a:off x="225029" y="470852"/>
            <a:ext cx="3678104" cy="3231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636674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pl-PL" sz="2100" b="0" i="0" kern="1200" spc="-23" baseline="0" dirty="0" smtClean="0">
                <a:solidFill>
                  <a:schemeClr val="tx1"/>
                </a:solidFill>
                <a:uFillTx/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a-DK" noProof="0" dirty="0" smtClean="0"/>
              <a:t>Din tekst</a:t>
            </a:r>
          </a:p>
        </p:txBody>
      </p:sp>
      <p:pic>
        <p:nvPicPr>
          <p:cNvPr id="8" name="Billede 7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123" y="4514123"/>
            <a:ext cx="855134" cy="436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6609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rner photo">
    <p:bg>
      <p:bgPr>
        <a:solidFill>
          <a:srgbClr val="FFCB0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89905806"/>
              </p:ext>
            </p:extLst>
          </p:nvPr>
        </p:nvGraphicFramePr>
        <p:xfrm>
          <a:off x="1192" y="1192"/>
          <a:ext cx="1190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4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2" y="1192"/>
                        <a:ext cx="1190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 userDrawn="1"/>
        </p:nvSpPr>
        <p:spPr>
          <a:xfrm flipH="1">
            <a:off x="6307666" y="0"/>
            <a:ext cx="269240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6307667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 flipH="1">
            <a:off x="8641376" y="4782808"/>
            <a:ext cx="269130" cy="169277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1100" b="1">
                <a:solidFill>
                  <a:srgbClr val="FFCB0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9EE92F51-9D7A-4895-B642-F19EBC2F5403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 flipH="1">
            <a:off x="8201322" y="4782808"/>
            <a:ext cx="397545" cy="16927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l"/>
            <a:r>
              <a:rPr lang="en-US" sz="1100" b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SLIDE</a:t>
            </a:r>
            <a:r>
              <a:rPr lang="en-US" sz="1100" b="1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100" b="1" dirty="0" smtClean="0">
                <a:solidFill>
                  <a:srgbClr val="FFCB05"/>
                </a:solidFill>
              </a:rPr>
              <a:t>/</a:t>
            </a:r>
            <a:endParaRPr lang="en-US" sz="1100" b="1" dirty="0">
              <a:solidFill>
                <a:srgbClr val="FFCB05"/>
              </a:solidFill>
            </a:endParaRPr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457201" y="205978"/>
            <a:ext cx="5531618" cy="857250"/>
          </a:xfrm>
          <a:prstGeom prst="rect">
            <a:avLst/>
          </a:prstGeom>
        </p:spPr>
        <p:txBody>
          <a:bodyPr/>
          <a:lstStyle>
            <a:lvl1pPr>
              <a:defRPr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13" name="Pladsholder til indhold 2"/>
          <p:cNvSpPr>
            <a:spLocks noGrp="1"/>
          </p:cNvSpPr>
          <p:nvPr>
            <p:ph idx="1"/>
          </p:nvPr>
        </p:nvSpPr>
        <p:spPr>
          <a:xfrm>
            <a:off x="457201" y="1200151"/>
            <a:ext cx="5531618" cy="3394472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FFCB05"/>
              </a:buClr>
              <a:buFont typeface="Wingdings" panose="05000000000000000000" pitchFamily="2" charset="2"/>
              <a:buChar char="§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14350" indent="-171450">
              <a:buClr>
                <a:srgbClr val="FFCB05"/>
              </a:buClr>
              <a:buFont typeface="Wingdings" panose="05000000000000000000" pitchFamily="2" charset="2"/>
              <a:buChar char="§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57250" indent="-171450">
              <a:buClr>
                <a:srgbClr val="FFCB05"/>
              </a:buClr>
              <a:buFont typeface="Wingdings" panose="05000000000000000000" pitchFamily="2" charset="2"/>
              <a:buChar char="§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00150" indent="-171450">
              <a:buClr>
                <a:srgbClr val="FFCB05"/>
              </a:buClr>
              <a:buFont typeface="Wingdings" panose="05000000000000000000" pitchFamily="2" charset="2"/>
              <a:buChar char="§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543050" indent="-171450">
              <a:buClr>
                <a:srgbClr val="FFCB05"/>
              </a:buClr>
              <a:buFont typeface="Wingdings" panose="05000000000000000000" pitchFamily="2" charset="2"/>
              <a:buChar char="§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95" y="4514123"/>
            <a:ext cx="855134" cy="436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2937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70666199"/>
              </p:ext>
            </p:extLst>
          </p:nvPr>
        </p:nvGraphicFramePr>
        <p:xfrm>
          <a:off x="1192" y="1192"/>
          <a:ext cx="1190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4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2" y="1192"/>
                        <a:ext cx="1190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68580" tIns="34290" rIns="68580" bIns="34290" anchor="ctr"/>
          <a:lstStyle>
            <a:lvl1pPr marL="0" indent="0" algn="ctr">
              <a:buNone/>
              <a:defRPr sz="3000" i="1" baseline="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da-DK" noProof="0" dirty="0" smtClean="0"/>
              <a:t>Klik ikon for at tilføje billede</a:t>
            </a:r>
          </a:p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5082" y="4782808"/>
            <a:ext cx="386477" cy="16927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100" b="1">
                <a:solidFill>
                  <a:schemeClr val="accent1"/>
                </a:solidFill>
              </a:defRPr>
            </a:lvl1pPr>
          </a:lstStyle>
          <a:p>
            <a:fld id="{9EE92F51-9D7A-4895-B642-F19EBC2F5403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25029" y="4782808"/>
            <a:ext cx="436017" cy="16927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l"/>
            <a:r>
              <a:rPr lang="en-US" sz="1100" b="1" dirty="0" smtClean="0">
                <a:solidFill>
                  <a:schemeClr val="bg1">
                    <a:lumMod val="75000"/>
                  </a:schemeClr>
                </a:solidFill>
              </a:rPr>
              <a:t>SLIDE </a:t>
            </a:r>
            <a:r>
              <a:rPr lang="en-US" sz="1100" b="1" dirty="0" smtClean="0">
                <a:solidFill>
                  <a:schemeClr val="accent1"/>
                </a:solidFill>
              </a:rPr>
              <a:t>/</a:t>
            </a:r>
            <a:endParaRPr lang="en-US" sz="1100" b="1" dirty="0">
              <a:solidFill>
                <a:schemeClr val="accent1"/>
              </a:solidFill>
            </a:endParaRPr>
          </a:p>
        </p:txBody>
      </p:sp>
      <p:pic>
        <p:nvPicPr>
          <p:cNvPr id="6" name="Billede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123" y="4514123"/>
            <a:ext cx="855134" cy="436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348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ffee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17355673"/>
              </p:ext>
            </p:extLst>
          </p:nvPr>
        </p:nvGraphicFramePr>
        <p:xfrm>
          <a:off x="1192" y="1192"/>
          <a:ext cx="1190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8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2" y="1192"/>
                        <a:ext cx="1190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68580" tIns="34290" rIns="68580" bIns="34290" anchor="ctr"/>
          <a:lstStyle>
            <a:lvl1pPr marL="0" indent="0" algn="ctr">
              <a:buNone/>
              <a:defRPr sz="3000" i="1" baseline="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da-DK" noProof="0" dirty="0" smtClean="0"/>
              <a:t>Klik ikon for at tilføje billede</a:t>
            </a:r>
          </a:p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5083" y="4782808"/>
            <a:ext cx="269130" cy="169277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11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9EE92F51-9D7A-4895-B642-F19EBC2F5403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25029" y="4782808"/>
            <a:ext cx="397545" cy="16927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l"/>
            <a:r>
              <a:rPr lang="en-US" sz="1100" b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SLIDE</a:t>
            </a:r>
            <a:r>
              <a:rPr lang="en-US" sz="1100" b="1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100" b="1" dirty="0" smtClean="0">
                <a:solidFill>
                  <a:schemeClr val="accent1"/>
                </a:solidFill>
              </a:rPr>
              <a:t>/</a:t>
            </a:r>
            <a:endParaRPr lang="en-US" sz="1100" b="1" dirty="0">
              <a:solidFill>
                <a:schemeClr val="accent1"/>
              </a:solidFill>
            </a:endParaRPr>
          </a:p>
        </p:txBody>
      </p:sp>
      <p:pic>
        <p:nvPicPr>
          <p:cNvPr id="6" name="Billede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123" y="4514123"/>
            <a:ext cx="855134" cy="436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2456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32114633"/>
              </p:ext>
            </p:extLst>
          </p:nvPr>
        </p:nvGraphicFramePr>
        <p:xfrm>
          <a:off x="1192" y="1192"/>
          <a:ext cx="1190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09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2" y="1192"/>
                        <a:ext cx="1190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5508172" y="0"/>
            <a:ext cx="3635828" cy="5143500"/>
          </a:xfrm>
          <a:prstGeom prst="rect">
            <a:avLst/>
          </a:prstGeo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68580" tIns="34290" rIns="68580" bIns="34290" anchor="ctr"/>
          <a:lstStyle>
            <a:lvl1pPr marL="0" marR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i="1" baseline="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da-DK" noProof="0" dirty="0" smtClean="0"/>
              <a:t>Klik ikon for at tilføje billede</a:t>
            </a:r>
          </a:p>
          <a:p>
            <a:endParaRPr lang="da-DK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5083" y="4782808"/>
            <a:ext cx="269130" cy="169277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11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9EE92F51-9D7A-4895-B642-F19EBC2F5403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25029" y="4782808"/>
            <a:ext cx="397545" cy="16927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l"/>
            <a:r>
              <a:rPr lang="en-US" sz="1100" b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SLIDE</a:t>
            </a:r>
            <a:r>
              <a:rPr lang="en-US" sz="1100" b="1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100" b="1" dirty="0" smtClean="0">
                <a:solidFill>
                  <a:schemeClr val="accent1"/>
                </a:solidFill>
              </a:rPr>
              <a:t>/</a:t>
            </a:r>
            <a:endParaRPr lang="en-US" sz="1100" b="1" dirty="0">
              <a:solidFill>
                <a:schemeClr val="accent1"/>
              </a:solidFill>
            </a:endParaRP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4848330" cy="857250"/>
          </a:xfrm>
          <a:prstGeom prst="rect">
            <a:avLst/>
          </a:prstGeom>
        </p:spPr>
        <p:txBody>
          <a:bodyPr/>
          <a:lstStyle>
            <a:lvl1pPr>
              <a:defRPr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9" name="Pladsholder til indhold 2"/>
          <p:cNvSpPr>
            <a:spLocks noGrp="1"/>
          </p:cNvSpPr>
          <p:nvPr>
            <p:ph idx="1"/>
          </p:nvPr>
        </p:nvSpPr>
        <p:spPr>
          <a:xfrm>
            <a:off x="457200" y="1200151"/>
            <a:ext cx="4848330" cy="3394472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FFCB05"/>
              </a:buClr>
              <a:buFont typeface="Wingdings" panose="05000000000000000000" pitchFamily="2" charset="2"/>
              <a:buChar char="§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14350" indent="-171450">
              <a:buClr>
                <a:srgbClr val="FFCB05"/>
              </a:buClr>
              <a:buFont typeface="Wingdings" panose="05000000000000000000" pitchFamily="2" charset="2"/>
              <a:buChar char="§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57250" indent="-171450">
              <a:buClr>
                <a:srgbClr val="FFCB05"/>
              </a:buClr>
              <a:buFont typeface="Wingdings" panose="05000000000000000000" pitchFamily="2" charset="2"/>
              <a:buChar char="§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00150" indent="-171450">
              <a:buClr>
                <a:srgbClr val="FFCB05"/>
              </a:buClr>
              <a:buFont typeface="Wingdings" panose="05000000000000000000" pitchFamily="2" charset="2"/>
              <a:buChar char="§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543050" indent="-171450">
              <a:buClr>
                <a:srgbClr val="FFCB05"/>
              </a:buClr>
              <a:buFont typeface="Wingdings" panose="05000000000000000000" pitchFamily="2" charset="2"/>
              <a:buChar char="§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123" y="4514123"/>
            <a:ext cx="855134" cy="436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6408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68580" tIns="34290" rIns="68580" bIns="34290" anchor="ctr"/>
          <a:lstStyle>
            <a:lvl1pPr marL="0" marR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000" i="1" baseline="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da-DK" noProof="0" dirty="0" smtClean="0"/>
              <a:t>Klik ikon for at tilføje billede</a:t>
            </a:r>
          </a:p>
          <a:p>
            <a:endParaRPr lang="da-DK" noProof="0" dirty="0"/>
          </a:p>
        </p:txBody>
      </p:sp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33962943"/>
              </p:ext>
            </p:extLst>
          </p:nvPr>
        </p:nvGraphicFramePr>
        <p:xfrm>
          <a:off x="1192" y="1192"/>
          <a:ext cx="1190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2" y="1192"/>
                        <a:ext cx="1190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5083" y="4782808"/>
            <a:ext cx="269130" cy="169277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11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9EE92F51-9D7A-4895-B642-F19EBC2F5403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25029" y="4782808"/>
            <a:ext cx="397545" cy="16927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l"/>
            <a:r>
              <a:rPr lang="en-US" sz="1100" b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SLIDE</a:t>
            </a:r>
            <a:r>
              <a:rPr lang="en-US" sz="1100" b="1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100" b="1" dirty="0" smtClean="0">
                <a:solidFill>
                  <a:schemeClr val="accent1"/>
                </a:solidFill>
              </a:rPr>
              <a:t>/</a:t>
            </a:r>
            <a:endParaRPr lang="en-US" sz="1100" b="1" dirty="0">
              <a:solidFill>
                <a:schemeClr val="accent1"/>
              </a:solidFill>
            </a:endParaRPr>
          </a:p>
        </p:txBody>
      </p:sp>
      <p:pic>
        <p:nvPicPr>
          <p:cNvPr id="6" name="Billede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123" y="4514123"/>
            <a:ext cx="855134" cy="436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3544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839084308"/>
              </p:ext>
            </p:extLst>
          </p:nvPr>
        </p:nvGraphicFramePr>
        <p:xfrm>
          <a:off x="1192" y="1192"/>
          <a:ext cx="1190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" name="think-cell Slide" r:id="rId13" imgW="270" imgH="270" progId="TCLayout.ActiveDocument.1">
                  <p:embed/>
                </p:oleObj>
              </mc:Choice>
              <mc:Fallback>
                <p:oleObj name="think-cell Slide" r:id="rId13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192" y="1192"/>
                        <a:ext cx="1190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9478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70" r:id="rId2"/>
    <p:sldLayoutId id="2147483661" r:id="rId3"/>
    <p:sldLayoutId id="2147483663" r:id="rId4"/>
    <p:sldLayoutId id="2147483668" r:id="rId5"/>
    <p:sldLayoutId id="2147483664" r:id="rId6"/>
    <p:sldLayoutId id="2147483667" r:id="rId7"/>
    <p:sldLayoutId id="2147483665" r:id="rId8"/>
    <p:sldLayoutId id="2147483662" r:id="rId9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4" userDrawn="1">
          <p15:clr>
            <a:srgbClr val="F26B43"/>
          </p15:clr>
        </p15:guide>
        <p15:guide id="2" pos="189" userDrawn="1">
          <p15:clr>
            <a:srgbClr val="F26B43"/>
          </p15:clr>
        </p15:guide>
        <p15:guide id="3" orient="horz" pos="4156" userDrawn="1">
          <p15:clr>
            <a:srgbClr val="F26B43"/>
          </p15:clr>
        </p15:guide>
        <p15:guide id="4" pos="749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jpg"/><Relationship Id="rId2" Type="http://schemas.openxmlformats.org/officeDocument/2006/relationships/tags" Target="../tags/tag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1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192" y="1192"/>
          <a:ext cx="1190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32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92" y="1192"/>
                        <a:ext cx="1190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07"/>
            <a:ext cx="9143999" cy="5227140"/>
          </a:xfrm>
        </p:spPr>
      </p:pic>
      <p:sp>
        <p:nvSpPr>
          <p:cNvPr id="33" name="Rectangle 32"/>
          <p:cNvSpPr/>
          <p:nvPr/>
        </p:nvSpPr>
        <p:spPr>
          <a:xfrm>
            <a:off x="1484541" y="2223222"/>
            <a:ext cx="1954303" cy="2351051"/>
          </a:xfrm>
          <a:prstGeom prst="rect">
            <a:avLst/>
          </a:prstGeom>
          <a:solidFill>
            <a:srgbClr val="262626">
              <a:alpha val="50196"/>
            </a:srgbClr>
          </a:solidFill>
          <a:ln w="38100" cap="rnd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 algn="ctr" defTabSz="342900">
              <a:defRPr/>
            </a:pPr>
            <a:endParaRPr lang="en-US" sz="800" kern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63" name="Freeform 62"/>
          <p:cNvSpPr/>
          <p:nvPr/>
        </p:nvSpPr>
        <p:spPr>
          <a:xfrm rot="10800000">
            <a:off x="1484541" y="1528087"/>
            <a:ext cx="1954303" cy="803337"/>
          </a:xfrm>
          <a:custGeom>
            <a:avLst/>
            <a:gdLst>
              <a:gd name="connsiteX0" fmla="*/ 2605737 w 2605737"/>
              <a:gd name="connsiteY0" fmla="*/ 1071116 h 1071116"/>
              <a:gd name="connsiteX1" fmla="*/ 0 w 2605737"/>
              <a:gd name="connsiteY1" fmla="*/ 1071116 h 1071116"/>
              <a:gd name="connsiteX2" fmla="*/ 0 w 2605737"/>
              <a:gd name="connsiteY2" fmla="*/ 144270 h 1071116"/>
              <a:gd name="connsiteX3" fmla="*/ 1181901 w 2605737"/>
              <a:gd name="connsiteY3" fmla="*/ 144270 h 1071116"/>
              <a:gd name="connsiteX4" fmla="*/ 1302869 w 2605737"/>
              <a:gd name="connsiteY4" fmla="*/ 0 h 1071116"/>
              <a:gd name="connsiteX5" fmla="*/ 1423837 w 2605737"/>
              <a:gd name="connsiteY5" fmla="*/ 144270 h 1071116"/>
              <a:gd name="connsiteX6" fmla="*/ 2605737 w 2605737"/>
              <a:gd name="connsiteY6" fmla="*/ 144270 h 107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5737" h="1071116">
                <a:moveTo>
                  <a:pt x="2605737" y="1071116"/>
                </a:moveTo>
                <a:lnTo>
                  <a:pt x="0" y="1071116"/>
                </a:lnTo>
                <a:lnTo>
                  <a:pt x="0" y="144270"/>
                </a:lnTo>
                <a:lnTo>
                  <a:pt x="1181901" y="144270"/>
                </a:lnTo>
                <a:lnTo>
                  <a:pt x="1302869" y="0"/>
                </a:lnTo>
                <a:lnTo>
                  <a:pt x="1423837" y="144270"/>
                </a:lnTo>
                <a:lnTo>
                  <a:pt x="2605737" y="144270"/>
                </a:lnTo>
                <a:close/>
              </a:path>
            </a:pathLst>
          </a:cu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3612130" y="2223222"/>
            <a:ext cx="1954303" cy="2351051"/>
          </a:xfrm>
          <a:prstGeom prst="rect">
            <a:avLst/>
          </a:prstGeom>
          <a:solidFill>
            <a:srgbClr val="262626">
              <a:alpha val="50196"/>
            </a:srgbClr>
          </a:solidFill>
          <a:ln w="38100" cap="rnd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 algn="ctr" defTabSz="342900">
              <a:defRPr/>
            </a:pPr>
            <a:endParaRPr lang="en-US" sz="800" kern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65" name="Freeform 64"/>
          <p:cNvSpPr/>
          <p:nvPr/>
        </p:nvSpPr>
        <p:spPr>
          <a:xfrm rot="10800000">
            <a:off x="3612131" y="1528087"/>
            <a:ext cx="1954303" cy="803337"/>
          </a:xfrm>
          <a:custGeom>
            <a:avLst/>
            <a:gdLst>
              <a:gd name="connsiteX0" fmla="*/ 2605737 w 2605737"/>
              <a:gd name="connsiteY0" fmla="*/ 1071116 h 1071116"/>
              <a:gd name="connsiteX1" fmla="*/ 0 w 2605737"/>
              <a:gd name="connsiteY1" fmla="*/ 1071116 h 1071116"/>
              <a:gd name="connsiteX2" fmla="*/ 0 w 2605737"/>
              <a:gd name="connsiteY2" fmla="*/ 144270 h 1071116"/>
              <a:gd name="connsiteX3" fmla="*/ 1181901 w 2605737"/>
              <a:gd name="connsiteY3" fmla="*/ 144270 h 1071116"/>
              <a:gd name="connsiteX4" fmla="*/ 1302869 w 2605737"/>
              <a:gd name="connsiteY4" fmla="*/ 0 h 1071116"/>
              <a:gd name="connsiteX5" fmla="*/ 1423837 w 2605737"/>
              <a:gd name="connsiteY5" fmla="*/ 144270 h 1071116"/>
              <a:gd name="connsiteX6" fmla="*/ 2605737 w 2605737"/>
              <a:gd name="connsiteY6" fmla="*/ 144270 h 107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5737" h="1071116">
                <a:moveTo>
                  <a:pt x="2605737" y="1071116"/>
                </a:moveTo>
                <a:lnTo>
                  <a:pt x="0" y="1071116"/>
                </a:lnTo>
                <a:lnTo>
                  <a:pt x="0" y="144270"/>
                </a:lnTo>
                <a:lnTo>
                  <a:pt x="1181901" y="144270"/>
                </a:lnTo>
                <a:lnTo>
                  <a:pt x="1302869" y="0"/>
                </a:lnTo>
                <a:lnTo>
                  <a:pt x="1423837" y="144270"/>
                </a:lnTo>
                <a:lnTo>
                  <a:pt x="2605737" y="144270"/>
                </a:lnTo>
                <a:close/>
              </a:path>
            </a:pathLst>
          </a:cu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5705156" y="2223222"/>
            <a:ext cx="1954303" cy="2351051"/>
          </a:xfrm>
          <a:prstGeom prst="rect">
            <a:avLst/>
          </a:prstGeom>
          <a:solidFill>
            <a:srgbClr val="262626">
              <a:alpha val="50196"/>
            </a:srgbClr>
          </a:solidFill>
          <a:ln w="38100" cap="rnd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 algn="ctr" defTabSz="342900">
              <a:defRPr/>
            </a:pPr>
            <a:endParaRPr lang="en-US" sz="800" kern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67" name="Freeform 66"/>
          <p:cNvSpPr/>
          <p:nvPr/>
        </p:nvSpPr>
        <p:spPr>
          <a:xfrm rot="10800000">
            <a:off x="5705157" y="1528087"/>
            <a:ext cx="1954303" cy="803337"/>
          </a:xfrm>
          <a:custGeom>
            <a:avLst/>
            <a:gdLst>
              <a:gd name="connsiteX0" fmla="*/ 2605737 w 2605737"/>
              <a:gd name="connsiteY0" fmla="*/ 1071116 h 1071116"/>
              <a:gd name="connsiteX1" fmla="*/ 0 w 2605737"/>
              <a:gd name="connsiteY1" fmla="*/ 1071116 h 1071116"/>
              <a:gd name="connsiteX2" fmla="*/ 0 w 2605737"/>
              <a:gd name="connsiteY2" fmla="*/ 144270 h 1071116"/>
              <a:gd name="connsiteX3" fmla="*/ 1181901 w 2605737"/>
              <a:gd name="connsiteY3" fmla="*/ 144270 h 1071116"/>
              <a:gd name="connsiteX4" fmla="*/ 1302869 w 2605737"/>
              <a:gd name="connsiteY4" fmla="*/ 0 h 1071116"/>
              <a:gd name="connsiteX5" fmla="*/ 1423837 w 2605737"/>
              <a:gd name="connsiteY5" fmla="*/ 144270 h 1071116"/>
              <a:gd name="connsiteX6" fmla="*/ 2605737 w 2605737"/>
              <a:gd name="connsiteY6" fmla="*/ 144270 h 107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5737" h="1071116">
                <a:moveTo>
                  <a:pt x="2605737" y="1071116"/>
                </a:moveTo>
                <a:lnTo>
                  <a:pt x="0" y="1071116"/>
                </a:lnTo>
                <a:lnTo>
                  <a:pt x="0" y="144270"/>
                </a:lnTo>
                <a:lnTo>
                  <a:pt x="1181901" y="144270"/>
                </a:lnTo>
                <a:lnTo>
                  <a:pt x="1302869" y="0"/>
                </a:lnTo>
                <a:lnTo>
                  <a:pt x="1423837" y="144270"/>
                </a:lnTo>
                <a:lnTo>
                  <a:pt x="2605737" y="144270"/>
                </a:lnTo>
                <a:close/>
              </a:path>
            </a:pathLst>
          </a:cu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15" name="Content Placeholder 15"/>
          <p:cNvSpPr txBox="1">
            <a:spLocks/>
          </p:cNvSpPr>
          <p:nvPr/>
        </p:nvSpPr>
        <p:spPr>
          <a:xfrm>
            <a:off x="1579949" y="1589222"/>
            <a:ext cx="1763485" cy="49244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 algn="ctr" defTabSz="848899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pl-PL" sz="6000" b="0" i="0" kern="1200" cap="all" baseline="0" dirty="0" smtClean="0">
                <a:solidFill>
                  <a:srgbClr val="1A2530"/>
                </a:solidFill>
                <a:uFillTx/>
                <a:latin typeface="Source Sans Pro Black" panose="020B0803030403020204" pitchFamily="34" charset="-18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Før</a:t>
            </a:r>
            <a:endParaRPr lang="da-DK" sz="2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Content Placeholder 15"/>
          <p:cNvSpPr txBox="1">
            <a:spLocks/>
          </p:cNvSpPr>
          <p:nvPr/>
        </p:nvSpPr>
        <p:spPr>
          <a:xfrm>
            <a:off x="3707538" y="1589222"/>
            <a:ext cx="1763485" cy="49244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 algn="ctr" defTabSz="848899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pl-PL" sz="6000" b="0" i="0" kern="1200" cap="all" baseline="0" dirty="0" smtClean="0">
                <a:solidFill>
                  <a:srgbClr val="1A2530"/>
                </a:solidFill>
                <a:uFillTx/>
                <a:latin typeface="Source Sans Pro Black" panose="020B0803030403020204" pitchFamily="34" charset="-18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under</a:t>
            </a:r>
            <a:endParaRPr lang="da-DK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Content Placeholder 15"/>
          <p:cNvSpPr txBox="1">
            <a:spLocks/>
          </p:cNvSpPr>
          <p:nvPr/>
        </p:nvSpPr>
        <p:spPr>
          <a:xfrm>
            <a:off x="5800564" y="1589223"/>
            <a:ext cx="1763485" cy="49244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 algn="ctr" defTabSz="848899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pl-PL" sz="6000" b="0" i="0" kern="1200" cap="all" baseline="0" dirty="0" smtClean="0">
                <a:solidFill>
                  <a:srgbClr val="1A2530"/>
                </a:solidFill>
                <a:uFillTx/>
                <a:latin typeface="Source Sans Pro Black" panose="020B0803030403020204" pitchFamily="34" charset="-18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efter</a:t>
            </a:r>
            <a:endParaRPr lang="da-DK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Title 1"/>
          <p:cNvSpPr txBox="1">
            <a:spLocks/>
          </p:cNvSpPr>
          <p:nvPr/>
        </p:nvSpPr>
        <p:spPr>
          <a:xfrm>
            <a:off x="1579949" y="2424149"/>
            <a:ext cx="1770892" cy="685800"/>
          </a:xfrm>
          <a:prstGeom prst="rect">
            <a:avLst/>
          </a:prstGeom>
          <a:noFill/>
        </p:spPr>
        <p:txBody>
          <a:bodyPr lIns="0" tIns="0" rIns="0" bIns="0"/>
          <a:lstStyle>
            <a:lvl1pPr algn="l" defTabSz="848899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0" i="0" kern="120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pPr marL="171450" indent="-17145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da-DK" sz="1100" dirty="0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Aftaler på </a:t>
            </a:r>
            <a:r>
              <a:rPr lang="da-DK" sz="11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plads fx </a:t>
            </a:r>
            <a:r>
              <a:rPr lang="da-DK" sz="1100" dirty="0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 boligsocialt sekretariat, jobcenter, FGU e.l.?</a:t>
            </a:r>
          </a:p>
          <a:p>
            <a:pPr marL="171450" indent="-17145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da-DK" sz="1100" dirty="0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Arbejdsdeling og forventningsafstemning</a:t>
            </a:r>
            <a:endParaRPr lang="da-DK" sz="1100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da-DK" sz="1100" dirty="0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Tale socialt ansvar op som værdi for forretning</a:t>
            </a:r>
          </a:p>
          <a:p>
            <a:pPr marL="171450" indent="-17145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da-DK" sz="1100" dirty="0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Tidlig italesættelse af socialt ansvar (ildsjæl/</a:t>
            </a:r>
            <a:r>
              <a:rPr lang="da-DK" sz="1100" dirty="0" err="1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motivator</a:t>
            </a:r>
            <a:r>
              <a:rPr lang="da-DK" sz="1100" dirty="0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171450" indent="-17145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da-DK" sz="1100" dirty="0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Etablering af målesystem (monitorering/evaluering)</a:t>
            </a:r>
          </a:p>
          <a:p>
            <a:pPr>
              <a:lnSpc>
                <a:spcPct val="150000"/>
              </a:lnSpc>
              <a:buClr>
                <a:srgbClr val="FFC000"/>
              </a:buClr>
            </a:pPr>
            <a:endParaRPr lang="da-DK" sz="1100" dirty="0" smtClean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Title 1"/>
          <p:cNvSpPr txBox="1">
            <a:spLocks/>
          </p:cNvSpPr>
          <p:nvPr/>
        </p:nvSpPr>
        <p:spPr>
          <a:xfrm>
            <a:off x="3751338" y="2424149"/>
            <a:ext cx="1770892" cy="685800"/>
          </a:xfrm>
          <a:prstGeom prst="rect">
            <a:avLst/>
          </a:prstGeom>
          <a:noFill/>
        </p:spPr>
        <p:txBody>
          <a:bodyPr lIns="0" tIns="0" rIns="0" bIns="0"/>
          <a:lstStyle>
            <a:lvl1pPr algn="l" defTabSz="848899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0" i="0" kern="120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pPr marL="171450" indent="-17145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da-DK" sz="1100" dirty="0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Løbende samarbejde</a:t>
            </a:r>
          </a:p>
          <a:p>
            <a:pPr marL="171450" indent="-17145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da-DK" sz="1100" dirty="0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Drøftelse om løsning af ad hoc opgaver via social beskæftigelse (affalds-sortering, runderings-/formidlingsopgaver, rengøring e.l.)</a:t>
            </a:r>
          </a:p>
          <a:p>
            <a:pPr marL="171450" indent="-17145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da-DK" sz="1100" dirty="0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Kontakt og support hvis administrativt bøvl eller behov for socialfaglig bistand   </a:t>
            </a:r>
          </a:p>
          <a:p>
            <a:pPr marL="171450" indent="-171450">
              <a:lnSpc>
                <a:spcPct val="15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da-DK" sz="1100" dirty="0" smtClean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lnSpc>
                <a:spcPct val="15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da-DK" sz="1100" dirty="0" smtClean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Title 1"/>
          <p:cNvSpPr txBox="1">
            <a:spLocks/>
          </p:cNvSpPr>
          <p:nvPr/>
        </p:nvSpPr>
        <p:spPr>
          <a:xfrm>
            <a:off x="5807675" y="2424148"/>
            <a:ext cx="1756374" cy="1135729"/>
          </a:xfrm>
          <a:prstGeom prst="rect">
            <a:avLst/>
          </a:prstGeom>
          <a:noFill/>
        </p:spPr>
        <p:txBody>
          <a:bodyPr lIns="0" tIns="0" rIns="0" bIns="0"/>
          <a:lstStyle>
            <a:lvl1pPr algn="l" defTabSz="848899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0" i="0" kern="120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pPr marL="171450" indent="-17145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da-DK" sz="1100" dirty="0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Drift af bygninger m.v.</a:t>
            </a:r>
          </a:p>
          <a:p>
            <a:pPr marL="171450" indent="-17145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da-DK" sz="1100" dirty="0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Mulighed for at ansætte personer, som har været involveret </a:t>
            </a:r>
            <a:r>
              <a:rPr lang="da-DK" sz="1100" dirty="0" err="1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ifm</a:t>
            </a:r>
            <a:r>
              <a:rPr lang="da-DK" sz="1100" dirty="0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byggeriet</a:t>
            </a:r>
          </a:p>
          <a:p>
            <a:pPr marL="171450" indent="-17145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da-DK" sz="1100" dirty="0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Opfølgning på indsatsen – har det givet lærepladser, videre uddannelse, beskæftigelse e.l.? </a:t>
            </a:r>
            <a:endParaRPr lang="da-DK" sz="1100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2909386" y="4435928"/>
            <a:ext cx="341303" cy="155662"/>
          </a:xfrm>
          <a:prstGeom prst="rect">
            <a:avLst/>
          </a:prstGeom>
          <a:noFill/>
          <a:ln w="63500" cap="flat">
            <a:solidFill>
              <a:srgbClr val="FFCB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0400" dirty="0">
              <a:solidFill>
                <a:schemeClr val="tx1"/>
              </a:solidFill>
              <a:latin typeface="Source Sans Pro Semibold" panose="020B0603030403020204" pitchFamily="34" charset="-18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020348" y="4435928"/>
            <a:ext cx="341303" cy="155662"/>
          </a:xfrm>
          <a:prstGeom prst="rect">
            <a:avLst/>
          </a:prstGeom>
          <a:noFill/>
          <a:ln w="63500" cap="flat">
            <a:solidFill>
              <a:srgbClr val="FFCB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0400" dirty="0">
              <a:solidFill>
                <a:schemeClr val="tx1"/>
              </a:solidFill>
              <a:latin typeface="Source Sans Pro Semibold" panose="020B0603030403020204" pitchFamily="34" charset="-18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113374" y="4435928"/>
            <a:ext cx="341303" cy="155662"/>
          </a:xfrm>
          <a:prstGeom prst="rect">
            <a:avLst/>
          </a:prstGeom>
          <a:noFill/>
          <a:ln w="63500" cap="flat">
            <a:solidFill>
              <a:srgbClr val="FFCB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0400" dirty="0">
              <a:solidFill>
                <a:schemeClr val="tx1"/>
              </a:solidFill>
              <a:latin typeface="Source Sans Pro Semibold" panose="020B0603030403020204" pitchFamily="34" charset="-18"/>
            </a:endParaRPr>
          </a:p>
        </p:txBody>
      </p:sp>
      <p:sp>
        <p:nvSpPr>
          <p:cNvPr id="49" name="Content Placeholder 15"/>
          <p:cNvSpPr txBox="1">
            <a:spLocks/>
          </p:cNvSpPr>
          <p:nvPr/>
        </p:nvSpPr>
        <p:spPr>
          <a:xfrm>
            <a:off x="225029" y="195262"/>
            <a:ext cx="565226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848899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pl-PL" sz="3600" b="1" i="0" kern="1200" cap="all" spc="-30" baseline="0" dirty="0" smtClean="0">
                <a:solidFill>
                  <a:schemeClr val="tx1"/>
                </a:solidFill>
                <a:uFillTx/>
                <a:latin typeface="Source Sans Pro Black" panose="020B0803030403020204" pitchFamily="34" charset="-18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Milepæle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en-US" sz="3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byggeproces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Content Placeholder 15"/>
          <p:cNvSpPr txBox="1">
            <a:spLocks/>
          </p:cNvSpPr>
          <p:nvPr/>
        </p:nvSpPr>
        <p:spPr>
          <a:xfrm>
            <a:off x="225029" y="714418"/>
            <a:ext cx="2374238" cy="314778"/>
          </a:xfrm>
          <a:prstGeom prst="rect">
            <a:avLst/>
          </a:prstGeom>
        </p:spPr>
        <p:txBody>
          <a:bodyPr lIns="0" tIns="0" rIns="0" bIns="0">
            <a:normAutofit fontScale="55000" lnSpcReduction="20000"/>
          </a:bodyPr>
          <a:lstStyle>
            <a:lvl1pPr marL="0" indent="0" algn="l" defTabSz="848899" rtl="0" eaLnBrk="1" latinLnBrk="0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 lang="pl-PL" sz="2800" b="0" i="0" kern="1200" spc="-30" baseline="0" dirty="0" smtClean="0">
                <a:solidFill>
                  <a:schemeClr val="tx1"/>
                </a:solidFill>
                <a:uFillTx/>
                <a:latin typeface="Source Sans Pro Light" panose="020B0403030403020204" pitchFamily="34" charset="-18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Nedslagsmærker</a:t>
            </a:r>
            <a:r>
              <a:rPr lang="en-US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i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ift</a:t>
            </a:r>
            <a:r>
              <a:rPr lang="en-US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en-US" i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indsats</a:t>
            </a:r>
            <a:endParaRPr lang="en-US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2" name="Billede 2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591" y="4301463"/>
            <a:ext cx="855134" cy="436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291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4173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 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1&quot;/&gt;&lt;m_chDecimalSymbol17909&gt;,&lt;/m_chDecimalSymbol17909&gt;&lt;m_nGroupingDigits17909 val=&quot;3&quot;/&gt;&lt;m_chGroupingSymbol17909&gt; 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2&quot;&gt;&lt;elem m_fUsage=&quot;1.89999999999999990000E+000&quot;&gt;&lt;m_msothmcolidx val=&quot;0&quot;/&gt;&lt;m_rgb r=&quot;DF&quot; g=&quot;DF&quot; b=&quot;DF&quot;/&gt;&lt;m_nBrightness val=&quot;0&quot;/&gt;&lt;/elem&gt;&lt;elem m_fUsage=&quot;1.53899999999999990000E+000&quot;&gt;&lt;m_msothmcolidx val=&quot;0&quot;/&gt;&lt;m_rgb r=&quot;EF&quot; g=&quot;C9&quot; b=&quot;4C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Brugerdefineret 37">
      <a:dk1>
        <a:srgbClr val="262626"/>
      </a:dk1>
      <a:lt1>
        <a:sysClr val="window" lastClr="FFFFFF"/>
      </a:lt1>
      <a:dk2>
        <a:srgbClr val="BFBFBF"/>
      </a:dk2>
      <a:lt2>
        <a:srgbClr val="E7E6E6"/>
      </a:lt2>
      <a:accent1>
        <a:srgbClr val="FFC000"/>
      </a:accent1>
      <a:accent2>
        <a:srgbClr val="0C0C0C"/>
      </a:accent2>
      <a:accent3>
        <a:srgbClr val="262626"/>
      </a:accent3>
      <a:accent4>
        <a:srgbClr val="3F3F3F"/>
      </a:accent4>
      <a:accent5>
        <a:srgbClr val="595959"/>
      </a:accent5>
      <a:accent6>
        <a:srgbClr val="7F7F7F"/>
      </a:accent6>
      <a:hlink>
        <a:srgbClr val="0070C0"/>
      </a:hlink>
      <a:folHlink>
        <a:srgbClr val="BFBFBF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C1AAA1EB83FA4BB289F78CD58859F1" ma:contentTypeVersion="0" ma:contentTypeDescription="Create a new document." ma:contentTypeScope="" ma:versionID="58d480b1f80fd4d7f964cbe1f12b618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E5AA5C-8DFD-416C-B2F8-624B068D648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FCDB4D1-E529-4162-A382-ADA6D4A5BC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6E9783-801F-4BFB-AB4D-9DCC9D1DFE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8073</TotalTime>
  <Words>115</Words>
  <Application>Microsoft Office PowerPoint</Application>
  <PresentationFormat>Skærmshow (16:9)</PresentationFormat>
  <Paragraphs>17</Paragraphs>
  <Slides>1</Slides>
  <Notes>1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Source Sans Pro Semibold</vt:lpstr>
      <vt:lpstr>Wingdings</vt:lpstr>
      <vt:lpstr>Office Theme</vt:lpstr>
      <vt:lpstr>think-cell Slide</vt:lpstr>
      <vt:lpstr>PowerPoint-præsentation</vt:lpstr>
    </vt:vector>
  </TitlesOfParts>
  <Company>PricewaterhouseCoopers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Boguslawska</dc:creator>
  <cp:lastModifiedBy>Jakob Rom Johansen</cp:lastModifiedBy>
  <cp:revision>355</cp:revision>
  <cp:lastPrinted>2020-01-10T07:50:30Z</cp:lastPrinted>
  <dcterms:created xsi:type="dcterms:W3CDTF">2016-07-06T10:54:59Z</dcterms:created>
  <dcterms:modified xsi:type="dcterms:W3CDTF">2020-02-12T14:09:33Z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0x010100B1C1AAA1EB83FA4BB289F78CD58859F1</vt:lpwstr>
  </property>
</Properties>
</file>